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158" y="-12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316523" y="1828800"/>
            <a:ext cx="6172200" cy="24384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028700" y="4442264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00150" y="812800"/>
            <a:ext cx="5314950" cy="24384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00150" y="3343715"/>
            <a:ext cx="5314950" cy="2012949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5943600" y="8555568"/>
            <a:ext cx="571500" cy="486833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6172200" cy="1524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1001183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483769" y="2046817"/>
            <a:ext cx="3031331" cy="1001183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42900" y="3149601"/>
            <a:ext cx="3030141" cy="501861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3149601"/>
            <a:ext cx="3031331" cy="501861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42900" y="2032001"/>
            <a:ext cx="2256235" cy="6136217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812800"/>
            <a:ext cx="4114800" cy="696384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71600" y="2442633"/>
            <a:ext cx="4114800" cy="52832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71600" y="1555716"/>
            <a:ext cx="4114800" cy="707136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42900" y="2133600"/>
            <a:ext cx="6172200" cy="62788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342900" y="8555568"/>
            <a:ext cx="1600200" cy="486833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28.06.2022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343150" y="8555568"/>
            <a:ext cx="2171700" cy="486833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5943600" y="8555568"/>
            <a:ext cx="571500" cy="486833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tetris-studio.ru/portfolio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mailto:support@tetris-studio.ru" TargetMode="External"/><Relationship Id="rId2" Type="http://schemas.openxmlformats.org/officeDocument/2006/relationships/hyperlink" Target="https://tetris-studio.ru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90" y="-142908"/>
            <a:ext cx="6172200" cy="2438400"/>
          </a:xfrm>
        </p:spPr>
        <p:txBody>
          <a:bodyPr/>
          <a:lstStyle/>
          <a:p>
            <a:r>
              <a:rPr lang="ru-RU" dirty="0" smtClean="0"/>
              <a:t>Партнерская программа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7048517"/>
            <a:ext cx="4800600" cy="23368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44" y="6491000"/>
            <a:ext cx="4000504" cy="2224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14338" y="357158"/>
            <a:ext cx="6172200" cy="1524000"/>
          </a:xfrm>
        </p:spPr>
        <p:txBody>
          <a:bodyPr>
            <a:normAutofit/>
          </a:bodyPr>
          <a:lstStyle/>
          <a:p>
            <a:r>
              <a:rPr lang="ru-RU" dirty="0" smtClean="0"/>
              <a:t>Мы предлагаем: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66" y="1285852"/>
            <a:ext cx="6172200" cy="6278880"/>
          </a:xfrm>
        </p:spPr>
        <p:txBody>
          <a:bodyPr/>
          <a:lstStyle/>
          <a:p>
            <a:r>
              <a:rPr lang="ru-RU" sz="2000" dirty="0" smtClean="0"/>
              <a:t>Разработку сайтов, </a:t>
            </a:r>
            <a:r>
              <a:rPr lang="ru-RU" sz="2000" dirty="0" err="1" smtClean="0"/>
              <a:t>интернет-витрин</a:t>
            </a:r>
            <a:r>
              <a:rPr lang="ru-RU" sz="2000" dirty="0" smtClean="0"/>
              <a:t>, </a:t>
            </a:r>
            <a:r>
              <a:rPr lang="ru-RU" sz="2000" dirty="0" err="1" smtClean="0"/>
              <a:t>лендингов</a:t>
            </a:r>
            <a:r>
              <a:rPr lang="ru-RU" sz="2000" dirty="0" smtClean="0"/>
              <a:t>, </a:t>
            </a:r>
            <a:r>
              <a:rPr lang="ru-RU" sz="2000" dirty="0" err="1" smtClean="0"/>
              <a:t>интернет-магазинов</a:t>
            </a:r>
            <a:r>
              <a:rPr lang="ru-RU" sz="2000" dirty="0" smtClean="0"/>
              <a:t>;</a:t>
            </a:r>
          </a:p>
          <a:p>
            <a:r>
              <a:rPr lang="ru-RU" sz="2000" dirty="0" err="1" smtClean="0"/>
              <a:t>Веб-дизайн</a:t>
            </a:r>
            <a:r>
              <a:rPr lang="ru-RU" sz="2000" dirty="0" smtClean="0"/>
              <a:t>, адаптивная верстка под смартфоны и планшеты, управление </a:t>
            </a:r>
            <a:r>
              <a:rPr lang="ru-RU" sz="2000" dirty="0" err="1" smtClean="0"/>
              <a:t>контентом</a:t>
            </a:r>
            <a:r>
              <a:rPr lang="ru-RU" sz="2000" dirty="0" smtClean="0"/>
              <a:t>, работа через протокол </a:t>
            </a:r>
            <a:r>
              <a:rPr lang="en-US" sz="2000" dirty="0" smtClean="0"/>
              <a:t>https</a:t>
            </a:r>
            <a:r>
              <a:rPr lang="ru-RU" sz="2000" dirty="0" smtClean="0"/>
              <a:t>;</a:t>
            </a:r>
          </a:p>
          <a:p>
            <a:r>
              <a:rPr lang="ru-RU" sz="2000" dirty="0" smtClean="0"/>
              <a:t>Развитие функционала </a:t>
            </a:r>
            <a:r>
              <a:rPr lang="ru-RU" sz="2000" dirty="0" err="1" smtClean="0"/>
              <a:t>сайьлв</a:t>
            </a:r>
            <a:r>
              <a:rPr lang="ru-RU" sz="2000" dirty="0" smtClean="0"/>
              <a:t> и техническая поддержка;</a:t>
            </a:r>
          </a:p>
          <a:p>
            <a:r>
              <a:rPr lang="ru-RU" sz="2000" dirty="0" smtClean="0"/>
              <a:t>Продвижение бренда, товаров и услуг в интернете;</a:t>
            </a:r>
          </a:p>
          <a:p>
            <a:r>
              <a:rPr lang="ru-RU" sz="2000" dirty="0" smtClean="0"/>
              <a:t>Контекстная и </a:t>
            </a:r>
            <a:r>
              <a:rPr lang="ru-RU" sz="2000" dirty="0" err="1" smtClean="0"/>
              <a:t>таргетированная</a:t>
            </a:r>
            <a:r>
              <a:rPr lang="ru-RU" sz="2000" dirty="0" smtClean="0"/>
              <a:t> реклама;</a:t>
            </a:r>
          </a:p>
          <a:p>
            <a:r>
              <a:rPr lang="en-US" sz="2000" dirty="0" smtClean="0"/>
              <a:t>SEO-</a:t>
            </a:r>
            <a:r>
              <a:rPr lang="ru-RU" sz="2000" dirty="0" smtClean="0"/>
              <a:t>оптимизация сайта и внешнее </a:t>
            </a:r>
            <a:r>
              <a:rPr lang="en-US" sz="2000" dirty="0" smtClean="0"/>
              <a:t>SEO</a:t>
            </a:r>
            <a:r>
              <a:rPr lang="ru-RU" sz="2000" dirty="0" smtClean="0"/>
              <a:t>;</a:t>
            </a:r>
          </a:p>
          <a:p>
            <a:r>
              <a:rPr lang="ru-RU" sz="2000" dirty="0" smtClean="0"/>
              <a:t>Внедрение и сопровождение 1</a:t>
            </a:r>
            <a:r>
              <a:rPr lang="en-US" sz="2000" dirty="0" smtClean="0"/>
              <a:t>C</a:t>
            </a:r>
            <a:r>
              <a:rPr lang="ru-RU" sz="2000" dirty="0" smtClean="0"/>
              <a:t>, автоматизация бизнес-процессов.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-95272"/>
            <a:ext cx="6172200" cy="1524000"/>
          </a:xfrm>
        </p:spPr>
        <p:txBody>
          <a:bodyPr/>
          <a:lstStyle/>
          <a:p>
            <a:r>
              <a:rPr lang="ru-RU" dirty="0" smtClean="0"/>
              <a:t>Наше </a:t>
            </a:r>
            <a:r>
              <a:rPr lang="ru-RU" dirty="0" err="1" smtClean="0"/>
              <a:t>портфолио</a:t>
            </a:r>
            <a:endParaRPr lang="ru-RU" dirty="0"/>
          </a:p>
        </p:txBody>
      </p:sp>
      <p:pic>
        <p:nvPicPr>
          <p:cNvPr id="1027" name="Picture 3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60712" y="1333477"/>
            <a:ext cx="6563096" cy="7715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7932" y="366184"/>
            <a:ext cx="6172200" cy="1524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dirty="0" smtClean="0"/>
              <a:t>Как мы работаем с партнерами: просто, понятно, удобно и выгодно</a:t>
            </a:r>
            <a:endParaRPr lang="ru-RU" sz="32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75026" y="2000232"/>
            <a:ext cx="6000792" cy="26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Содержимое 2"/>
          <p:cNvSpPr txBox="1">
            <a:spLocks/>
          </p:cNvSpPr>
          <p:nvPr/>
        </p:nvSpPr>
        <p:spPr>
          <a:xfrm>
            <a:off x="-171432" y="5072066"/>
            <a:ext cx="6172200" cy="45720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От каждой сделки по рекомендации мы выплачиваем партнеру 15% от суммы сделки. Наш средник чек – 30 тысяч рублей, соответственно, с каждой сделки вы получите 4500 р. Обычно от одного партнера к нам обращаются 4-5 клиентов в месяц, что приносит партнеру дополнительные</a:t>
            </a:r>
            <a:r>
              <a:rPr kumimoji="0" lang="ru-RU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18-20 тысяч рублей в месяц</a:t>
            </a:r>
            <a:endParaRPr kumimoji="0" lang="ru-RU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/>
              <a:t>Как запустить сотрудничество с нами: 3 простых этапа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sz="1800" dirty="0" smtClean="0"/>
              <a:t>Мы разработали партнерскую программу так, чтобы участие в ней не занимало время собственников и руководителей компаний-партнеров. Все наше взаимодействие идет напрямую с сотрудниками компании-партнера. Вот как это работает:</a:t>
            </a:r>
          </a:p>
          <a:p>
            <a:endParaRPr lang="ru-RU" sz="1800" dirty="0" smtClean="0"/>
          </a:p>
          <a:p>
            <a:r>
              <a:rPr lang="ru-RU" sz="2200" b="1" dirty="0" smtClean="0"/>
              <a:t>1. Подписываем партнерское соглашение</a:t>
            </a:r>
          </a:p>
          <a:p>
            <a:r>
              <a:rPr lang="ru-RU" sz="1800" dirty="0" smtClean="0"/>
              <a:t>Соглашение —формальное основание для бухгалтерии, чтобы мы могли переводить вам партнерское вознаграждение. Обязательства в соглашении только с нашей стороны. </a:t>
            </a:r>
          </a:p>
          <a:p>
            <a:endParaRPr lang="ru-RU" sz="1800" b="1" dirty="0" smtClean="0"/>
          </a:p>
          <a:p>
            <a:r>
              <a:rPr lang="ru-RU" sz="2200" b="1" dirty="0" smtClean="0"/>
              <a:t>2. Подстраиваемся под ваши бизнес-процессы</a:t>
            </a:r>
            <a:endParaRPr lang="ru-RU" sz="1800" dirty="0" smtClean="0"/>
          </a:p>
          <a:p>
            <a:r>
              <a:rPr lang="ru-RU" sz="1800" dirty="0" smtClean="0"/>
              <a:t>Во время следующего контакта с клиентом поинтересуйтесь, есть ли у него сайт. Если окажется, что его нет, но задача в целом актуальна, вы можете дать наш контакт напрямую или запросить у клиента его контактные данные.</a:t>
            </a:r>
          </a:p>
          <a:p>
            <a:r>
              <a:rPr lang="ru-RU" sz="1800" dirty="0" smtClean="0"/>
              <a:t> На этом все ваше участие завершено, дальше мы сами.</a:t>
            </a:r>
          </a:p>
          <a:p>
            <a:r>
              <a:rPr lang="ru-RU" sz="1800" dirty="0" smtClean="0"/>
              <a:t>Мы обсудим с клиентом задачу, поможем составить ТЗ, сориентируем по срокам и бюджету именно под его ситуацию. </a:t>
            </a:r>
          </a:p>
          <a:p>
            <a:endParaRPr lang="ru-RU" sz="1800" dirty="0" smtClean="0"/>
          </a:p>
          <a:p>
            <a:r>
              <a:rPr lang="ru-RU" sz="2200" b="1" dirty="0" smtClean="0"/>
              <a:t>3. Отчитываемся о результатах работы</a:t>
            </a:r>
          </a:p>
          <a:p>
            <a:r>
              <a:rPr lang="ru-RU" sz="1800" dirty="0" smtClean="0"/>
              <a:t>В конце каждого месяца мы присылаем вам на почту отчет о проделанной работе. В отчете мы даем статистику: сколько контактов передал нам ваш менеджер, сколько договоров мы заключили по вашим заявкам и сколько денег перевели вам в этом месяце. Также в отчете мы рассказываем, что полезного мы сделали для ваших клиентов и передаем вам отзывы о нашей работе.</a:t>
            </a:r>
            <a:endParaRPr lang="ru-RU" sz="1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Что говорят наши партнеры и клиенты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5026" y="1333477"/>
            <a:ext cx="6172200" cy="6278880"/>
          </a:xfrm>
        </p:spPr>
        <p:txBody>
          <a:bodyPr>
            <a:normAutofit fontScale="92500" lnSpcReduction="20000"/>
          </a:bodyPr>
          <a:lstStyle/>
          <a:p>
            <a:endParaRPr lang="ru-RU" dirty="0" smtClean="0"/>
          </a:p>
          <a:p>
            <a:r>
              <a:rPr lang="ru-RU" dirty="0" smtClean="0"/>
              <a:t>Ваше предложение одно из лучших.</a:t>
            </a:r>
          </a:p>
          <a:p>
            <a:r>
              <a:rPr lang="ru-RU" sz="2000" dirty="0" smtClean="0"/>
              <a:t>Дело в том, что каждый квартал мы проводим маркетинговые исследования рынка услуг по разработке сайтов и совершенствуем свои предложения. Наше предложение обязано быть лучшим, чтобы нас было легко рекомендовать.</a:t>
            </a:r>
          </a:p>
          <a:p>
            <a:endParaRPr lang="ru-RU" sz="2000" dirty="0" smtClean="0"/>
          </a:p>
          <a:p>
            <a:r>
              <a:rPr lang="ru-RU" dirty="0" smtClean="0"/>
              <a:t>С вами приятно иметь дело</a:t>
            </a:r>
          </a:p>
          <a:p>
            <a:r>
              <a:rPr lang="ru-RU" sz="2000" dirty="0" smtClean="0"/>
              <a:t>Просто мы работаем с уважением и заботой. У нас нет никаких агрессивных продаж и холодных звонков. Мы консультируем людей, и если можем помочь делом —помогаем, а если наши услуги им не нужны, то говорим об этом прямо и объясняем, как обойтись без нашей помощи.</a:t>
            </a:r>
          </a:p>
          <a:p>
            <a:endParaRPr lang="ru-RU" sz="2000" dirty="0" smtClean="0"/>
          </a:p>
          <a:p>
            <a:r>
              <a:rPr lang="ru-RU" dirty="0" smtClean="0"/>
              <a:t>Спасибо, что посоветовали</a:t>
            </a:r>
          </a:p>
          <a:p>
            <a:r>
              <a:rPr lang="ru-RU" sz="1800" dirty="0" smtClean="0"/>
              <a:t>Работа по рекомендации —это всегда двойная ответственность для нас. Мы должны не просто выполнить свою работу, но сделать ее так, чтобы наших партнеров поблагодарили за рекомендацию.</a:t>
            </a:r>
            <a:endParaRPr lang="ru-RU" sz="1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начать работу с нами: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Ответным сообщением сообщите о готовности участвовать в партнерской программе, мы подготовим партнерское соглашение и вышлем на согласование. </a:t>
            </a:r>
          </a:p>
          <a:p>
            <a:r>
              <a:rPr lang="ru-RU" sz="1800" dirty="0" smtClean="0"/>
              <a:t>Если нужно еще уточнить детали, позвоните или напишите нам: </a:t>
            </a:r>
          </a:p>
          <a:p>
            <a:r>
              <a:rPr lang="en-US" sz="1800" dirty="0" smtClean="0">
                <a:hlinkClick r:id="rId2"/>
              </a:rPr>
              <a:t>https://tetris-studio.ru/</a:t>
            </a:r>
            <a:endParaRPr lang="ru-RU" sz="1800" dirty="0" smtClean="0"/>
          </a:p>
          <a:p>
            <a:r>
              <a:rPr lang="en-US" sz="1800" dirty="0" smtClean="0">
                <a:hlinkClick r:id="rId3"/>
              </a:rPr>
              <a:t>support@tetris-studio.ru</a:t>
            </a:r>
            <a:endParaRPr lang="ru-RU" sz="1800" dirty="0" smtClean="0"/>
          </a:p>
          <a:p>
            <a:r>
              <a:rPr lang="ru-RU" sz="1800" dirty="0" smtClean="0"/>
              <a:t>8-951-084-56-10</a:t>
            </a:r>
          </a:p>
          <a:p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803654" y="6953267"/>
            <a:ext cx="6172200" cy="1524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1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Мы ждем</a:t>
            </a:r>
            <a:r>
              <a:rPr kumimoji="0" lang="ru-RU" sz="4100" b="1" i="0" u="none" strike="noStrike" kern="1200" cap="none" spc="0" normalizeH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вас!</a:t>
            </a:r>
            <a:endParaRPr kumimoji="0" lang="ru-RU" sz="41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98</TotalTime>
  <Words>537</Words>
  <PresentationFormat>Экран (4:3)</PresentationFormat>
  <Paragraphs>42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Апекс</vt:lpstr>
      <vt:lpstr>Партнерская программа</vt:lpstr>
      <vt:lpstr>Мы предлагаем:  </vt:lpstr>
      <vt:lpstr>Наше портфолио</vt:lpstr>
      <vt:lpstr>Как мы работаем с партнерами: просто, понятно, удобно и выгодно</vt:lpstr>
      <vt:lpstr>Как запустить сотрудничество с нами: 3 простых этапа</vt:lpstr>
      <vt:lpstr>Что говорят наши партнеры и клиенты</vt:lpstr>
      <vt:lpstr>Как начать работу с нами: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Партнерская программа</dc:title>
  <dc:creator>Krosh</dc:creator>
  <cp:lastModifiedBy>Krosh</cp:lastModifiedBy>
  <cp:revision>13</cp:revision>
  <dcterms:created xsi:type="dcterms:W3CDTF">2022-06-28T07:13:42Z</dcterms:created>
  <dcterms:modified xsi:type="dcterms:W3CDTF">2022-06-28T08:57:27Z</dcterms:modified>
</cp:coreProperties>
</file>